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BA90-16EB-4004-A6D9-5F45FFD9BEAF}" type="datetimeFigureOut">
              <a:rPr lang="de-DE" smtClean="0"/>
              <a:t>29.07.2024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5C9-70E5-4B39-B199-2AC7C80983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58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BA90-16EB-4004-A6D9-5F45FFD9BEAF}" type="datetimeFigureOut">
              <a:rPr lang="de-DE" smtClean="0"/>
              <a:t>29.07.2024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5C9-70E5-4B39-B199-2AC7C80983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09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BA90-16EB-4004-A6D9-5F45FFD9BEAF}" type="datetimeFigureOut">
              <a:rPr lang="de-DE" smtClean="0"/>
              <a:t>29.07.2024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5C9-70E5-4B39-B199-2AC7C80983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51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BA90-16EB-4004-A6D9-5F45FFD9BEAF}" type="datetimeFigureOut">
              <a:rPr lang="de-DE" smtClean="0"/>
              <a:t>29.07.2024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5C9-70E5-4B39-B199-2AC7C80983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69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BA90-16EB-4004-A6D9-5F45FFD9BEAF}" type="datetimeFigureOut">
              <a:rPr lang="de-DE" smtClean="0"/>
              <a:t>29.07.2024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5C9-70E5-4B39-B199-2AC7C80983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04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BA90-16EB-4004-A6D9-5F45FFD9BEAF}" type="datetimeFigureOut">
              <a:rPr lang="de-DE" smtClean="0"/>
              <a:t>29.07.2024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5C9-70E5-4B39-B199-2AC7C80983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84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BA90-16EB-4004-A6D9-5F45FFD9BEAF}" type="datetimeFigureOut">
              <a:rPr lang="de-DE" smtClean="0"/>
              <a:t>29.07.2024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5C9-70E5-4B39-B199-2AC7C80983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67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BA90-16EB-4004-A6D9-5F45FFD9BEAF}" type="datetimeFigureOut">
              <a:rPr lang="de-DE" smtClean="0"/>
              <a:t>29.07.2024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5C9-70E5-4B39-B199-2AC7C80983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88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BA90-16EB-4004-A6D9-5F45FFD9BEAF}" type="datetimeFigureOut">
              <a:rPr lang="de-DE" smtClean="0"/>
              <a:t>29.07.2024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5C9-70E5-4B39-B199-2AC7C80983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79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BA90-16EB-4004-A6D9-5F45FFD9BEAF}" type="datetimeFigureOut">
              <a:rPr lang="de-DE" smtClean="0"/>
              <a:t>29.07.2024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5C9-70E5-4B39-B199-2AC7C80983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13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BA90-16EB-4004-A6D9-5F45FFD9BEAF}" type="datetimeFigureOut">
              <a:rPr lang="de-DE" smtClean="0"/>
              <a:t>29.07.2024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5C9-70E5-4B39-B199-2AC7C80983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05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DBA90-16EB-4004-A6D9-5F45FFD9BEAF}" type="datetimeFigureOut">
              <a:rPr lang="de-DE" smtClean="0"/>
              <a:t>29.07.2024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945C9-70E5-4B39-B199-2AC7C80983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70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D0D7AC9-88FC-4414-81F9-CCF8A4E8415C}"/>
              </a:ext>
            </a:extLst>
          </p:cNvPr>
          <p:cNvSpPr/>
          <p:nvPr/>
        </p:nvSpPr>
        <p:spPr>
          <a:xfrm>
            <a:off x="-453006" y="6082018"/>
            <a:ext cx="1459685" cy="964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3784786-6DAE-408D-92AE-348E7E6A5730}"/>
              </a:ext>
            </a:extLst>
          </p:cNvPr>
          <p:cNvSpPr/>
          <p:nvPr/>
        </p:nvSpPr>
        <p:spPr>
          <a:xfrm>
            <a:off x="4352939" y="1314867"/>
            <a:ext cx="3352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Ehrenamt digital</a:t>
            </a:r>
            <a:endParaRPr lang="de-DE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and Holding Smart Phone Blank Screen Drawing Vector Art | Getty Images">
            <a:extLst>
              <a:ext uri="{FF2B5EF4-FFF2-40B4-BE49-F238E27FC236}">
                <a16:creationId xmlns:a16="http://schemas.microsoft.com/office/drawing/2014/main" id="{70D0AB55-EFDC-433C-80CA-89FD037AA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94336" l="9710" r="89844">
                        <a14:foregroundMark x1="50335" y1="24512" x2="57701" y2="41699"/>
                        <a14:foregroundMark x1="57701" y1="41699" x2="57813" y2="42676"/>
                        <a14:foregroundMark x1="43192" y1="9277" x2="61161" y2="9863"/>
                        <a14:foregroundMark x1="61161" y1="9863" x2="68304" y2="9375"/>
                        <a14:foregroundMark x1="41295" y1="82910" x2="40402" y2="90234"/>
                        <a14:foregroundMark x1="40402" y1="90234" x2="45089" y2="90918"/>
                        <a14:foregroundMark x1="9598" y1="69824" x2="15513" y2="83398"/>
                        <a14:foregroundMark x1="15513" y1="83398" x2="41295" y2="94336"/>
                        <a14:foregroundMark x1="10156" y1="80078" x2="11830" y2="82227"/>
                        <a14:backgroundMark x1="33036" y1="34570" x2="31696" y2="40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2342" y="3506597"/>
            <a:ext cx="3189390" cy="364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4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2825FD3-DEDB-4221-BFB5-F60D8E1E8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t="17258" r="68889" b="47501"/>
          <a:stretch/>
        </p:blipFill>
        <p:spPr>
          <a:xfrm>
            <a:off x="0" y="-174674"/>
            <a:ext cx="4642751" cy="35434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8A59254-CB4D-4335-9222-DB82FEB31E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72" t="17695" r="68134" b="47064"/>
          <a:stretch/>
        </p:blipFill>
        <p:spPr>
          <a:xfrm>
            <a:off x="-2" y="3344495"/>
            <a:ext cx="4642753" cy="3513505"/>
          </a:xfrm>
          <a:prstGeom prst="rect">
            <a:avLst/>
          </a:prstGeom>
        </p:spPr>
      </p:pic>
      <p:pic>
        <p:nvPicPr>
          <p:cNvPr id="1026" name="Picture 2" descr="Québec : Biblius, un prêt de livres numériques en bibliothèque scolaire">
            <a:extLst>
              <a:ext uri="{FF2B5EF4-FFF2-40B4-BE49-F238E27FC236}">
                <a16:creationId xmlns:a16="http://schemas.microsoft.com/office/drawing/2014/main" id="{FF88EC0E-376B-4244-84CE-A6BA40E05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60"/>
          <a:stretch/>
        </p:blipFill>
        <p:spPr bwMode="auto">
          <a:xfrm>
            <a:off x="4642751" y="3344495"/>
            <a:ext cx="4501249" cy="351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12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2825FD3-DEDB-4221-BFB5-F60D8E1E8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82" t="17258" r="38529" b="47501"/>
          <a:stretch/>
        </p:blipFill>
        <p:spPr>
          <a:xfrm>
            <a:off x="-9525" y="-47625"/>
            <a:ext cx="4642753" cy="343547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D792BE3-3EAE-4540-A350-3469B7B2E0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88" t="17592" r="38542" b="47222"/>
          <a:stretch/>
        </p:blipFill>
        <p:spPr>
          <a:xfrm>
            <a:off x="-8752" y="3343275"/>
            <a:ext cx="4646923" cy="3435470"/>
          </a:xfrm>
          <a:prstGeom prst="rect">
            <a:avLst/>
          </a:prstGeom>
        </p:spPr>
      </p:pic>
      <p:pic>
        <p:nvPicPr>
          <p:cNvPr id="2050" name="Picture 2" descr="Spiele Skat online. Jederzeit. Kostenlos.">
            <a:extLst>
              <a:ext uri="{FF2B5EF4-FFF2-40B4-BE49-F238E27FC236}">
                <a16:creationId xmlns:a16="http://schemas.microsoft.com/office/drawing/2014/main" id="{8A227B56-5402-4FAA-9DC6-0AA8F2F53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67" r="17297"/>
          <a:stretch/>
        </p:blipFill>
        <p:spPr bwMode="auto">
          <a:xfrm>
            <a:off x="4633228" y="3343275"/>
            <a:ext cx="4510772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42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2825FD3-DEDB-4221-BFB5-F60D8E1E8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9" t="58295" r="68152" b="6464"/>
          <a:stretch/>
        </p:blipFill>
        <p:spPr>
          <a:xfrm>
            <a:off x="-19050" y="-54673"/>
            <a:ext cx="4652278" cy="3442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198366F-A91E-4614-B28E-94B7E248BD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04" t="58519" r="68125" b="6667"/>
          <a:stretch/>
        </p:blipFill>
        <p:spPr>
          <a:xfrm>
            <a:off x="-66675" y="3343275"/>
            <a:ext cx="4696361" cy="3435470"/>
          </a:xfrm>
          <a:prstGeom prst="rect">
            <a:avLst/>
          </a:prstGeom>
        </p:spPr>
      </p:pic>
      <p:pic>
        <p:nvPicPr>
          <p:cNvPr id="3074" name="Picture 2" descr="Welt des Zuhörens - Zwei und mehr, Landesregierung Steiermark ...">
            <a:extLst>
              <a:ext uri="{FF2B5EF4-FFF2-40B4-BE49-F238E27FC236}">
                <a16:creationId xmlns:a16="http://schemas.microsoft.com/office/drawing/2014/main" id="{B3550703-D613-4896-BD20-50BD30319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686" y="3343274"/>
            <a:ext cx="5272088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.media-amazon.com/images/I/71BMcYVknRL._AC_SL1500_.jpg">
            <a:extLst>
              <a:ext uri="{FF2B5EF4-FFF2-40B4-BE49-F238E27FC236}">
                <a16:creationId xmlns:a16="http://schemas.microsoft.com/office/drawing/2014/main" id="{C97D164D-A381-43C9-9AE3-6FD772788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26" r="89938">
                        <a14:foregroundMark x1="8075" y1="17200" x2="7826" y2="38867"/>
                        <a14:foregroundMark x1="17334" y1="72601" x2="16149" y2="80333"/>
                        <a14:foregroundMark x1="21739" y1="43867" x2="20860" y2="49600"/>
                        <a14:foregroundMark x1="16149" y1="80333" x2="17143" y2="88600"/>
                        <a14:backgroundMark x1="21242" y1="5133" x2="53416" y2="13467"/>
                        <a14:backgroundMark x1="53416" y1="13467" x2="58634" y2="21333"/>
                        <a14:backgroundMark x1="58634" y1="21333" x2="58012" y2="63600"/>
                        <a14:backgroundMark x1="20000" y1="52200" x2="19503" y2="56533"/>
                        <a14:backgroundMark x1="19255" y1="51933" x2="21739" y2="51000"/>
                        <a14:backgroundMark x1="20248" y1="51267" x2="20497" y2="50267"/>
                        <a14:backgroundMark x1="20497" y1="49600" x2="20497" y2="49600"/>
                        <a14:backgroundMark x1="21739" y1="49733" x2="19752" y2="51667"/>
                        <a14:backgroundMark x1="21491" y1="49467" x2="20745" y2="51400"/>
                        <a14:backgroundMark x1="19255" y1="56000" x2="18634" y2="69467"/>
                        <a14:backgroundMark x1="17640" y1="69200" x2="18385" y2="72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820" y="868300"/>
            <a:ext cx="2604904" cy="48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2825FD3-DEDB-4221-BFB5-F60D8E1E8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82" t="58198" r="38530" b="6561"/>
          <a:stretch/>
        </p:blipFill>
        <p:spPr>
          <a:xfrm>
            <a:off x="-19050" y="-47625"/>
            <a:ext cx="4642753" cy="343547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A13DD78-C5EB-403D-AA7D-D9DAE4300A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92" t="58422" r="38736" b="6296"/>
          <a:stretch/>
        </p:blipFill>
        <p:spPr>
          <a:xfrm>
            <a:off x="0" y="3334802"/>
            <a:ext cx="4642753" cy="3480750"/>
          </a:xfrm>
          <a:prstGeom prst="rect">
            <a:avLst/>
          </a:prstGeom>
        </p:spPr>
      </p:pic>
      <p:pic>
        <p:nvPicPr>
          <p:cNvPr id="4098" name="Picture 2" descr="&quot;Mama, wie male ich ein....?&quot; - Mal-Tutorials by Stabilo (Werbung für ...">
            <a:extLst>
              <a:ext uri="{FF2B5EF4-FFF2-40B4-BE49-F238E27FC236}">
                <a16:creationId xmlns:a16="http://schemas.microsoft.com/office/drawing/2014/main" id="{908B282B-D3A8-4394-BE17-7F0A22333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84"/>
          <a:stretch/>
        </p:blipFill>
        <p:spPr bwMode="auto">
          <a:xfrm>
            <a:off x="4623702" y="3334802"/>
            <a:ext cx="5118187" cy="352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7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7B453A8-AF52-4D6C-9307-B1623EF419A3}"/>
              </a:ext>
            </a:extLst>
          </p:cNvPr>
          <p:cNvSpPr txBox="1"/>
          <p:nvPr/>
        </p:nvSpPr>
        <p:spPr>
          <a:xfrm>
            <a:off x="386499" y="397401"/>
            <a:ext cx="832386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600" b="1" dirty="0">
                <a:solidFill>
                  <a:schemeClr val="bg1"/>
                </a:solidFill>
              </a:rPr>
              <a:t>Ziele:</a:t>
            </a:r>
            <a:br>
              <a:rPr lang="de-DE" sz="3600" b="1" dirty="0">
                <a:solidFill>
                  <a:schemeClr val="bg1"/>
                </a:solidFill>
              </a:rPr>
            </a:br>
            <a:endParaRPr lang="de-DE" sz="3600" b="1" dirty="0">
              <a:solidFill>
                <a:schemeClr val="bg1"/>
              </a:solidFill>
            </a:endParaRPr>
          </a:p>
          <a:p>
            <a:pPr lvl="0"/>
            <a:r>
              <a:rPr lang="de-DE" sz="3600" b="1" dirty="0">
                <a:solidFill>
                  <a:schemeClr val="bg1"/>
                </a:solidFill>
              </a:rPr>
              <a:t>Durch digitale </a:t>
            </a:r>
            <a:r>
              <a:rPr lang="de-DE" sz="3600" b="1" dirty="0" err="1">
                <a:solidFill>
                  <a:schemeClr val="bg1"/>
                </a:solidFill>
              </a:rPr>
              <a:t>Engagementformate</a:t>
            </a:r>
            <a:r>
              <a:rPr lang="de-DE" sz="3600" b="1" dirty="0">
                <a:solidFill>
                  <a:schemeClr val="bg1"/>
                </a:solidFill>
              </a:rPr>
              <a:t> neue junge Mitglieder/ Ehrenamtliche für die AWO gewinnen.</a:t>
            </a:r>
            <a:br>
              <a:rPr lang="de-DE" sz="3600" b="1" dirty="0">
                <a:solidFill>
                  <a:schemeClr val="bg1"/>
                </a:solidFill>
              </a:rPr>
            </a:br>
            <a:br>
              <a:rPr lang="de-DE" sz="3600" b="1" dirty="0">
                <a:solidFill>
                  <a:schemeClr val="bg1"/>
                </a:solidFill>
              </a:rPr>
            </a:br>
            <a:r>
              <a:rPr lang="de-DE" sz="3600" b="1" dirty="0">
                <a:solidFill>
                  <a:schemeClr val="bg1"/>
                </a:solidFill>
              </a:rPr>
              <a:t>Durch digitale </a:t>
            </a:r>
            <a:r>
              <a:rPr lang="de-DE" sz="3600" b="1" dirty="0" err="1">
                <a:solidFill>
                  <a:schemeClr val="bg1"/>
                </a:solidFill>
              </a:rPr>
              <a:t>Engagementformate</a:t>
            </a:r>
            <a:r>
              <a:rPr lang="de-DE" sz="3600" b="1" dirty="0">
                <a:solidFill>
                  <a:schemeClr val="bg1"/>
                </a:solidFill>
              </a:rPr>
              <a:t> Personen die nicht mobil sind als Mitglieder/ Ehrenamtliche für die AWO gewinnen.</a:t>
            </a:r>
          </a:p>
          <a:p>
            <a:pPr lvl="0"/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7B453A8-AF52-4D6C-9307-B1623EF419A3}"/>
              </a:ext>
            </a:extLst>
          </p:cNvPr>
          <p:cNvSpPr txBox="1"/>
          <p:nvPr/>
        </p:nvSpPr>
        <p:spPr>
          <a:xfrm>
            <a:off x="386499" y="397401"/>
            <a:ext cx="83238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600" b="1" dirty="0">
                <a:solidFill>
                  <a:schemeClr val="bg1"/>
                </a:solidFill>
              </a:rPr>
              <a:t>Fragen:</a:t>
            </a:r>
            <a:br>
              <a:rPr lang="de-DE" sz="3600" b="1" dirty="0">
                <a:solidFill>
                  <a:schemeClr val="bg1"/>
                </a:solidFill>
              </a:rPr>
            </a:br>
            <a:br>
              <a:rPr lang="de-DE" sz="3600" b="1" dirty="0">
                <a:solidFill>
                  <a:schemeClr val="bg1"/>
                </a:solidFill>
              </a:rPr>
            </a:br>
            <a:r>
              <a:rPr lang="de-DE" sz="3600" b="1" dirty="0">
                <a:solidFill>
                  <a:schemeClr val="bg1"/>
                </a:solidFill>
              </a:rPr>
              <a:t>Welche digitalen Formate gibt es bereits? </a:t>
            </a:r>
            <a:br>
              <a:rPr lang="de-DE" sz="3600" b="1" dirty="0">
                <a:solidFill>
                  <a:schemeClr val="bg1"/>
                </a:solidFill>
              </a:rPr>
            </a:br>
            <a:endParaRPr lang="de-DE" sz="3600" b="1" dirty="0">
              <a:solidFill>
                <a:schemeClr val="bg1"/>
              </a:solidFill>
            </a:endParaRPr>
          </a:p>
          <a:p>
            <a:pPr lvl="0"/>
            <a:r>
              <a:rPr lang="de-DE" sz="3600" b="1" dirty="0">
                <a:solidFill>
                  <a:schemeClr val="bg1"/>
                </a:solidFill>
              </a:rPr>
              <a:t>Wie lassen sich klassische Engagement-angebote ins digitale übertragen? </a:t>
            </a:r>
          </a:p>
          <a:p>
            <a:endParaRPr lang="de-D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4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7B453A8-AF52-4D6C-9307-B1623EF419A3}"/>
              </a:ext>
            </a:extLst>
          </p:cNvPr>
          <p:cNvSpPr txBox="1"/>
          <p:nvPr/>
        </p:nvSpPr>
        <p:spPr>
          <a:xfrm>
            <a:off x="386499" y="397401"/>
            <a:ext cx="83238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600" b="1" dirty="0">
                <a:solidFill>
                  <a:schemeClr val="bg1"/>
                </a:solidFill>
              </a:rPr>
              <a:t>Fragen:</a:t>
            </a:r>
            <a:br>
              <a:rPr lang="de-DE" sz="3600" b="1" dirty="0">
                <a:solidFill>
                  <a:schemeClr val="bg1"/>
                </a:solidFill>
              </a:rPr>
            </a:br>
            <a:br>
              <a:rPr lang="de-DE" sz="3600" b="1" dirty="0">
                <a:solidFill>
                  <a:schemeClr val="bg1"/>
                </a:solidFill>
              </a:rPr>
            </a:br>
            <a:r>
              <a:rPr lang="de-DE" sz="3600" b="1" dirty="0">
                <a:solidFill>
                  <a:schemeClr val="bg1"/>
                </a:solidFill>
              </a:rPr>
              <a:t>Wie erreichen wir die Zielgruppe? </a:t>
            </a:r>
            <a:br>
              <a:rPr lang="de-DE" sz="3600" b="1" dirty="0">
                <a:solidFill>
                  <a:schemeClr val="bg1"/>
                </a:solidFill>
              </a:rPr>
            </a:br>
            <a:r>
              <a:rPr lang="de-DE" sz="2400" b="1" dirty="0">
                <a:solidFill>
                  <a:schemeClr val="bg1"/>
                </a:solidFill>
              </a:rPr>
              <a:t>(junge/ </a:t>
            </a:r>
            <a:r>
              <a:rPr lang="de-DE" sz="2400" b="1" dirty="0" err="1">
                <a:solidFill>
                  <a:schemeClr val="bg1"/>
                </a:solidFill>
              </a:rPr>
              <a:t>unmobile</a:t>
            </a:r>
            <a:r>
              <a:rPr lang="de-DE" sz="2400" b="1" dirty="0">
                <a:solidFill>
                  <a:schemeClr val="bg1"/>
                </a:solidFill>
              </a:rPr>
              <a:t> potentielle Ehrenamtliche)</a:t>
            </a:r>
            <a:br>
              <a:rPr lang="de-DE" sz="3200" dirty="0">
                <a:solidFill>
                  <a:schemeClr val="bg1"/>
                </a:solidFill>
              </a:rPr>
            </a:br>
            <a:endParaRPr lang="de-DE" sz="3200" dirty="0">
              <a:solidFill>
                <a:schemeClr val="bg1"/>
              </a:solidFill>
            </a:endParaRPr>
          </a:p>
          <a:p>
            <a:pPr lvl="0"/>
            <a:r>
              <a:rPr lang="de-DE" sz="3600" b="1" dirty="0">
                <a:solidFill>
                  <a:schemeClr val="bg1"/>
                </a:solidFill>
              </a:rPr>
              <a:t>Wer hat Bedarf an digitalen Angeboten?</a:t>
            </a:r>
          </a:p>
        </p:txBody>
      </p:sp>
    </p:spTree>
    <p:extLst>
      <p:ext uri="{BB962C8B-B14F-4D97-AF65-F5344CB8AC3E}">
        <p14:creationId xmlns:p14="http://schemas.microsoft.com/office/powerpoint/2010/main" val="1498379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7B453A8-AF52-4D6C-9307-B1623EF419A3}"/>
              </a:ext>
            </a:extLst>
          </p:cNvPr>
          <p:cNvSpPr txBox="1"/>
          <p:nvPr/>
        </p:nvSpPr>
        <p:spPr>
          <a:xfrm>
            <a:off x="386499" y="397401"/>
            <a:ext cx="8323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600" b="1" dirty="0">
                <a:solidFill>
                  <a:schemeClr val="bg1"/>
                </a:solidFill>
              </a:rPr>
              <a:t>Fragen:</a:t>
            </a:r>
            <a:br>
              <a:rPr lang="de-DE" sz="3600" b="1" dirty="0">
                <a:solidFill>
                  <a:schemeClr val="bg1"/>
                </a:solidFill>
              </a:rPr>
            </a:br>
            <a:br>
              <a:rPr lang="de-DE" sz="3600" b="1" dirty="0">
                <a:solidFill>
                  <a:schemeClr val="bg1"/>
                </a:solidFill>
              </a:rPr>
            </a:br>
            <a:r>
              <a:rPr lang="de-DE" sz="3600" b="1" dirty="0">
                <a:solidFill>
                  <a:schemeClr val="bg1"/>
                </a:solidFill>
              </a:rPr>
              <a:t>Welche ersten Schritte sind notwendig?</a:t>
            </a:r>
          </a:p>
        </p:txBody>
      </p:sp>
    </p:spTree>
    <p:extLst>
      <p:ext uri="{BB962C8B-B14F-4D97-AF65-F5344CB8AC3E}">
        <p14:creationId xmlns:p14="http://schemas.microsoft.com/office/powerpoint/2010/main" val="2649184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94</Words>
  <Application>Microsoft Office PowerPoint</Application>
  <PresentationFormat>Bildschirmpräsentation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Wolkenstein</dc:creator>
  <cp:lastModifiedBy>Thomas Evers</cp:lastModifiedBy>
  <cp:revision>10</cp:revision>
  <dcterms:created xsi:type="dcterms:W3CDTF">2023-05-16T11:07:09Z</dcterms:created>
  <dcterms:modified xsi:type="dcterms:W3CDTF">2024-07-29T10:26:03Z</dcterms:modified>
</cp:coreProperties>
</file>